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  <p:sldId id="288" r:id="rId9"/>
    <p:sldId id="28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панно «Ёжик» из пластилина.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s6.livemaster.ru/storage/94/a4/b6983aa40e78db6a9fa7512064z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59" y="1988840"/>
            <a:ext cx="4270362" cy="32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1988840"/>
            <a:ext cx="39604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изготовления такого панно нам понадобится компьютерный диск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вырезанный из картонки круг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качестве основы, пластилин, нож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пластилина.</a:t>
            </a:r>
          </a:p>
        </p:txBody>
      </p:sp>
      <p:pic>
        <p:nvPicPr>
          <p:cNvPr id="6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831453"/>
            <a:ext cx="756084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https://cs6.livemaster.ru/storage/0f/e8/aa089daaf34610826364c276e3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32086"/>
            <a:ext cx="4265149" cy="31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60032" y="2060849"/>
            <a:ext cx="38884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неба смешиваем голубой, белый и немного фиолетового цвета. Для травы — желтый и зеленый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Заполняем получившимся пластилином пространство на круглой основе. В нашем случае на компьютерном диске. Если такового нет, круг можно вырезать из картона. </a:t>
            </a:r>
          </a:p>
        </p:txBody>
      </p:sp>
      <p:pic>
        <p:nvPicPr>
          <p:cNvPr id="7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831452"/>
            <a:ext cx="880773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cs6.livemaster.ru/storage/13/72/56d0bd2da267dcd69ef9338b882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10"/>
            <a:ext cx="4337166" cy="314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2040" y="2348880"/>
            <a:ext cx="4245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Стекой прочерчиваем контур ёжика. </a:t>
            </a:r>
          </a:p>
        </p:txBody>
      </p:sp>
      <p:pic>
        <p:nvPicPr>
          <p:cNvPr id="6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471294"/>
            <a:ext cx="852976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cs6.livemaster.ru/storage/08/fc/72299f33daeb2add69f33c46d4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700808"/>
            <a:ext cx="4248473" cy="318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1700809"/>
            <a:ext cx="38164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Коричневым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пластилином выполняем иголочки следующим образом: на прочерченную линию кладем шарик, половину которого прижимаем пальцем и размазываем. Так выполняем первый и все последующие ряды, пока не доберемся до головы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948" y="4527004"/>
            <a:ext cx="756084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Делаем с детьми панно «Ёжик», фото №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700808"/>
            <a:ext cx="432047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48064" y="1988840"/>
            <a:ext cx="3995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Голову выкладываем светло-коричневой или оранжевой колбаской по контуру и заполняем область внутри этим же цветом. Тщательно разглаживаем. </a:t>
            </a:r>
          </a:p>
        </p:txBody>
      </p:sp>
      <p:pic>
        <p:nvPicPr>
          <p:cNvPr id="7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326" y="4509001"/>
            <a:ext cx="756084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cs6.livemaster.ru/storage/50/20/8def2ee1e2b588a0dcdbfdc370u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83" y="1700809"/>
            <a:ext cx="4296841" cy="319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1988841"/>
            <a:ext cx="39604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Выполняем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мордочку.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Носик делаем из черного шарика, сверху помещаем белый блик. Глазик из уменьшающихся в размере кружков белого, черного и снова белого цветов. Бровь – черный овал. Ротик прорезаем стекой. Щечку выполняем по желанию</a:t>
            </a:r>
            <a:r>
              <a:rPr lang="ru-RU" dirty="0"/>
              <a:t>. </a:t>
            </a:r>
          </a:p>
        </p:txBody>
      </p:sp>
      <p:pic>
        <p:nvPicPr>
          <p:cNvPr id="7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36278"/>
            <a:ext cx="756084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cs6.livemaster.ru/storage/76/ba/5da6830bbe19a78b7b2220e414o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0" y="1772816"/>
            <a:ext cx="4248471" cy="318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1988840"/>
            <a:ext cx="3960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Травка выполняется так же, как иголочки.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Меняем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только направление размазывания. Добавляем ягодок</a:t>
            </a:r>
            <a:r>
              <a:rPr lang="ru-RU" dirty="0"/>
              <a:t>. </a:t>
            </a:r>
          </a:p>
        </p:txBody>
      </p:sp>
      <p:pic>
        <p:nvPicPr>
          <p:cNvPr id="7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377" y="4586037"/>
            <a:ext cx="756084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 descr="https://cs6.livemaster.ru/storage/93/4a/1ec83143b451147cd6e00e1c117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93330"/>
            <a:ext cx="4337166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2060848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листиков складываем вместе две пластилиновые капельки и расплющиваем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Получается листок, напоминающий сердечко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Сверху добавляем тоненькую коричневую колбаску.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готова. Можете покрыть лаком для волос.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дом\Desktop\ёж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835" y="4519525"/>
            <a:ext cx="756084" cy="3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5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223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Мастер-класс по изготовлению панно «Ёжик» из пластилина.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199</cp:revision>
  <dcterms:created xsi:type="dcterms:W3CDTF">2013-09-30T22:23:58Z</dcterms:created>
  <dcterms:modified xsi:type="dcterms:W3CDTF">2020-04-16T11:57:49Z</dcterms:modified>
</cp:coreProperties>
</file>